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7" r="23087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6" r="2615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r="32749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7" y="3750426"/>
            <a:ext cx="4089064" cy="2668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3512858"/>
            <a:ext cx="4667250" cy="314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Conversation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1" y="203518"/>
            <a:ext cx="4607372" cy="3071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7" y="3673343"/>
            <a:ext cx="4614805" cy="2597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9683" y="1251537"/>
            <a:ext cx="23986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line protestors</a:t>
            </a:r>
          </a:p>
          <a:p>
            <a:r>
              <a:rPr lang="en-US" dirty="0" smtClean="0"/>
              <a:t>Celebrity protestors</a:t>
            </a:r>
          </a:p>
          <a:p>
            <a:r>
              <a:rPr lang="en-US" dirty="0" smtClean="0"/>
              <a:t>Social media promoting change</a:t>
            </a:r>
          </a:p>
          <a:p>
            <a:r>
              <a:rPr lang="en-US" dirty="0" smtClean="0"/>
              <a:t>Minority groups</a:t>
            </a:r>
          </a:p>
          <a:p>
            <a:r>
              <a:rPr lang="en-US" dirty="0" smtClean="0"/>
              <a:t>Strike action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Pipeline protests</a:t>
            </a:r>
          </a:p>
          <a:p>
            <a:r>
              <a:rPr lang="en-US" dirty="0" smtClean="0"/>
              <a:t>Plastic straw protests</a:t>
            </a:r>
          </a:p>
          <a:p>
            <a:r>
              <a:rPr lang="en-US" dirty="0" smtClean="0"/>
              <a:t>Sit in protest</a:t>
            </a:r>
          </a:p>
          <a:p>
            <a:r>
              <a:rPr lang="en-US" dirty="0" smtClean="0"/>
              <a:t>Celebrity protests</a:t>
            </a:r>
          </a:p>
          <a:p>
            <a:r>
              <a:rPr lang="en-US" dirty="0" smtClean="0"/>
              <a:t>Viral tweet, image, post</a:t>
            </a:r>
          </a:p>
          <a:p>
            <a:r>
              <a:rPr lang="en-US" dirty="0" smtClean="0"/>
              <a:t>Websites</a:t>
            </a:r>
          </a:p>
          <a:p>
            <a:r>
              <a:rPr lang="en-US" dirty="0" smtClean="0"/>
              <a:t>Influencers</a:t>
            </a:r>
          </a:p>
          <a:p>
            <a:r>
              <a:rPr lang="en-US" dirty="0" smtClean="0"/>
              <a:t>Role of the media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1" y="3375196"/>
            <a:ext cx="3778319" cy="3048000"/>
          </a:xfrm>
          <a:prstGeom prst="rect">
            <a:avLst/>
          </a:prstGeom>
        </p:spPr>
      </p:pic>
      <p:pic>
        <p:nvPicPr>
          <p:cNvPr id="1026" name="Picture 2" descr="「bullying protest students all wear pink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59" y="260119"/>
            <a:ext cx="3786976" cy="26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60599</TotalTime>
  <Words>46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20</cp:revision>
  <cp:lastPrinted>2019-07-16T05:13:32Z</cp:lastPrinted>
  <dcterms:created xsi:type="dcterms:W3CDTF">2019-07-16T04:55:45Z</dcterms:created>
  <dcterms:modified xsi:type="dcterms:W3CDTF">2020-08-19T07:53:20Z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